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73100" y="2870200"/>
            <a:ext cx="23050500" cy="4559300"/>
          </a:xfrm>
          <a:prstGeom prst="rect">
            <a:avLst/>
          </a:prstGeom>
        </p:spPr>
        <p:txBody>
          <a:bodyPr anchor="b"/>
          <a:lstStyle/>
          <a:p>
            <a:pPr/>
            <a:r>
              <a:t>Title Text</a:t>
            </a:r>
          </a:p>
        </p:txBody>
      </p:sp>
      <p:sp>
        <p:nvSpPr>
          <p:cNvPr id="12" name="Body Level One…"/>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Type a quote here.”"/>
          <p:cNvSpPr txBox="1"/>
          <p:nvPr>
            <p:ph type="body" sz="quarter" idx="22"/>
          </p:nvPr>
        </p:nvSpPr>
        <p:spPr>
          <a:xfrm>
            <a:off x="2374900" y="5892800"/>
            <a:ext cx="19621500" cy="8509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280774" y="-1688429"/>
            <a:ext cx="15829857" cy="11849101"/>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728200"/>
            <a:ext cx="19621500" cy="1803400"/>
          </a:xfrm>
          <a:prstGeom prst="rect">
            <a:avLst/>
          </a:prstGeom>
        </p:spPr>
        <p:txBody>
          <a:bodyPr/>
          <a:lstStyle/>
          <a:p>
            <a:pPr/>
            <a:r>
              <a:t>Title Text</a:t>
            </a:r>
          </a:p>
        </p:txBody>
      </p:sp>
      <p:sp>
        <p:nvSpPr>
          <p:cNvPr id="22" name="Body Level One…"/>
          <p:cNvSpPr txBox="1"/>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673100" y="4572000"/>
            <a:ext cx="23050500" cy="45593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10590462" y="1511300"/>
            <a:ext cx="13644824" cy="12128732"/>
          </a:xfrm>
          <a:prstGeom prst="rect">
            <a:avLst/>
          </a:prstGeom>
        </p:spPr>
        <p:txBody>
          <a:bodyPr lIns="91439" tIns="45719" rIns="91439" bIns="45719" anchor="t">
            <a:noAutofit/>
          </a:bodyPr>
          <a:lstStyle/>
          <a:p>
            <a:pPr/>
          </a:p>
        </p:txBody>
      </p:sp>
      <p:sp>
        <p:nvSpPr>
          <p:cNvPr id="39" name="Title Text"/>
          <p:cNvSpPr txBox="1"/>
          <p:nvPr>
            <p:ph type="title"/>
          </p:nvPr>
        </p:nvSpPr>
        <p:spPr>
          <a:xfrm>
            <a:off x="673100" y="1435100"/>
            <a:ext cx="11049000" cy="5461000"/>
          </a:xfrm>
          <a:prstGeom prst="rect">
            <a:avLst/>
          </a:prstGeom>
        </p:spPr>
        <p:txBody>
          <a:bodyPr anchor="b"/>
          <a:lstStyle/>
          <a:p>
            <a:pPr/>
            <a:r>
              <a:t>Title Text</a:t>
            </a:r>
          </a:p>
        </p:txBody>
      </p:sp>
      <p:sp>
        <p:nvSpPr>
          <p:cNvPr id="40" name="Body Level One…"/>
          <p:cNvSpPr txBox="1"/>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11814854" y="3230211"/>
            <a:ext cx="11753235" cy="10447317"/>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673100" y="3835400"/>
            <a:ext cx="11049000" cy="8864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half" idx="21"/>
          </p:nvPr>
        </p:nvSpPr>
        <p:spPr>
          <a:xfrm>
            <a:off x="12407900" y="5715000"/>
            <a:ext cx="11023600" cy="8255000"/>
          </a:xfrm>
          <a:prstGeom prst="rect">
            <a:avLst/>
          </a:prstGeom>
        </p:spPr>
        <p:txBody>
          <a:bodyPr lIns="91439" tIns="45719" rIns="91439" bIns="45719" anchor="t">
            <a:noAutofit/>
          </a:bodyPr>
          <a:lstStyle/>
          <a:p>
            <a:pPr/>
          </a:p>
        </p:txBody>
      </p:sp>
      <p:sp>
        <p:nvSpPr>
          <p:cNvPr id="84" name="Image"/>
          <p:cNvSpPr/>
          <p:nvPr>
            <p:ph type="pic" sz="half" idx="22"/>
          </p:nvPr>
        </p:nvSpPr>
        <p:spPr>
          <a:xfrm>
            <a:off x="12420600" y="-673100"/>
            <a:ext cx="11023600" cy="8255000"/>
          </a:xfrm>
          <a:prstGeom prst="rect">
            <a:avLst/>
          </a:prstGeom>
        </p:spPr>
        <p:txBody>
          <a:bodyPr lIns="91439" tIns="45719" rIns="91439" bIns="45719" anchor="t">
            <a:noAutofit/>
          </a:bodyPr>
          <a:lstStyle/>
          <a:p>
            <a:pPr/>
          </a:p>
        </p:txBody>
      </p:sp>
      <p:sp>
        <p:nvSpPr>
          <p:cNvPr id="85" name="2-10-superquadro_1631x2178.jpeg"/>
          <p:cNvSpPr/>
          <p:nvPr>
            <p:ph type="pic" idx="23"/>
          </p:nvPr>
        </p:nvSpPr>
        <p:spPr>
          <a:xfrm>
            <a:off x="-825499" y="-2108200"/>
            <a:ext cx="13804901" cy="18443211"/>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100" y="13081000"/>
            <a:ext cx="419100" cy="4572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ea.nemeth@yahoo.co.uk" TargetMode="External"/><Relationship Id="rId3" Type="http://schemas.openxmlformats.org/officeDocument/2006/relationships/hyperlink" Target="https://github.com/green-fox-academy/beanemeth" TargetMode="External"/><Relationship Id="rId4"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Bea Nemeth…"/>
          <p:cNvSpPr txBox="1"/>
          <p:nvPr>
            <p:ph type="ctrTitle"/>
          </p:nvPr>
        </p:nvSpPr>
        <p:spPr>
          <a:xfrm>
            <a:off x="15909118" y="8609266"/>
            <a:ext cx="8574538" cy="4212551"/>
          </a:xfrm>
          <a:prstGeom prst="rect">
            <a:avLst/>
          </a:prstGeom>
        </p:spPr>
        <p:txBody>
          <a:bodyPr/>
          <a:lstStyle/>
          <a:p>
            <a:pPr defTabSz="775969">
              <a:defRPr cap="none" sz="4700"/>
            </a:pPr>
            <a:r>
              <a:rPr b="1">
                <a:latin typeface="Gill Sans"/>
                <a:ea typeface="Gill Sans"/>
                <a:cs typeface="Gill Sans"/>
                <a:sym typeface="Gill Sans"/>
              </a:rPr>
              <a:t>Bea Nemeth</a:t>
            </a:r>
            <a:r>
              <a:t> </a:t>
            </a:r>
          </a:p>
          <a:p>
            <a:pPr defTabSz="775969">
              <a:defRPr cap="none" sz="4700"/>
            </a:pPr>
            <a:r>
              <a:t>11 February 2022</a:t>
            </a:r>
          </a:p>
          <a:p>
            <a:pPr defTabSz="775969">
              <a:defRPr cap="none" sz="4700"/>
            </a:pPr>
            <a:r>
              <a:t>e-mail: </a:t>
            </a:r>
            <a:r>
              <a:rPr u="sng">
                <a:hlinkClick r:id="rId2" invalidUrl="" action="" tgtFrame="" tooltip="" history="1" highlightClick="0" endSnd="0"/>
              </a:rPr>
              <a:t>bea.nemeth@yahoo.co.uk</a:t>
            </a:r>
          </a:p>
          <a:p>
            <a:pPr defTabSz="775969">
              <a:defRPr cap="none" sz="4700"/>
            </a:pPr>
            <a:r>
              <a:t>Tel: +36204300732</a:t>
            </a:r>
          </a:p>
          <a:p>
            <a:pPr defTabSz="775969">
              <a:defRPr cap="none" sz="4700"/>
            </a:pPr>
            <a:r>
              <a:rPr u="sng">
                <a:hlinkClick r:id="rId3" invalidUrl="" action="" tgtFrame="" tooltip="" history="1" highlightClick="0" endSnd="0"/>
              </a:rPr>
              <a:t>https://github.com/green-fox-academy/beanemeth</a:t>
            </a:r>
          </a:p>
        </p:txBody>
      </p:sp>
      <p:sp>
        <p:nvSpPr>
          <p:cNvPr id="120" name="Random spare time planner"/>
          <p:cNvSpPr txBox="1"/>
          <p:nvPr>
            <p:ph type="subTitle" sz="quarter" idx="1"/>
          </p:nvPr>
        </p:nvSpPr>
        <p:spPr>
          <a:xfrm>
            <a:off x="914510" y="9497118"/>
            <a:ext cx="12074161" cy="3544856"/>
          </a:xfrm>
          <a:prstGeom prst="rect">
            <a:avLst/>
          </a:prstGeom>
        </p:spPr>
        <p:txBody>
          <a:bodyPr/>
          <a:lstStyle>
            <a:lvl1pPr>
              <a:defRPr b="1" sz="7100">
                <a:latin typeface="Gill Sans"/>
                <a:ea typeface="Gill Sans"/>
                <a:cs typeface="Gill Sans"/>
                <a:sym typeface="Gill Sans"/>
              </a:defRPr>
            </a:lvl1pPr>
          </a:lstStyle>
          <a:p>
            <a:pPr/>
            <a:r>
              <a:t>Random spare time planner</a:t>
            </a:r>
          </a:p>
        </p:txBody>
      </p:sp>
      <p:pic>
        <p:nvPicPr>
          <p:cNvPr id="121" name="hobbydemo.png" descr="hobbydemo.png"/>
          <p:cNvPicPr>
            <a:picLocks noChangeAspect="1"/>
          </p:cNvPicPr>
          <p:nvPr/>
        </p:nvPicPr>
        <p:blipFill>
          <a:blip r:embed="rId4">
            <a:extLst/>
          </a:blip>
          <a:stretch>
            <a:fillRect/>
          </a:stretch>
        </p:blipFill>
        <p:spPr>
          <a:xfrm>
            <a:off x="2132453" y="2362986"/>
            <a:ext cx="20119094" cy="515345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he task"/>
          <p:cNvSpPr txBox="1"/>
          <p:nvPr>
            <p:ph type="title"/>
          </p:nvPr>
        </p:nvSpPr>
        <p:spPr>
          <a:xfrm>
            <a:off x="673100" y="355600"/>
            <a:ext cx="23050500" cy="3256180"/>
          </a:xfrm>
          <a:prstGeom prst="rect">
            <a:avLst/>
          </a:prstGeom>
        </p:spPr>
        <p:txBody>
          <a:bodyPr/>
          <a:lstStyle>
            <a:lvl1pPr>
              <a:defRPr cap="none" sz="8600"/>
            </a:lvl1pPr>
          </a:lstStyle>
          <a:p>
            <a:pPr/>
            <a:r>
              <a:t>The task</a:t>
            </a:r>
          </a:p>
        </p:txBody>
      </p:sp>
      <p:sp>
        <p:nvSpPr>
          <p:cNvPr id="124" name="Caption"/>
          <p:cNvSpPr/>
          <p:nvPr>
            <p:ph type="body" sz="quarter" idx="16"/>
          </p:nvPr>
        </p:nvSpPr>
        <p:spPr>
          <a:xfrm>
            <a:off x="673100" y="3713379"/>
            <a:ext cx="23050500" cy="533401"/>
          </a:xfrm>
          <a:prstGeom prst="roundRect">
            <a:avLst>
              <a:gd name="adj" fmla="val 0"/>
            </a:avLst>
          </a:prstGeom>
        </p:spPr>
        <p:txBody>
          <a:bodyPr>
            <a:noAutofit/>
          </a:bodyPr>
          <a:lstStyle>
            <a:lvl1pPr marL="0" indent="0" algn="ctr">
              <a:spcBef>
                <a:spcPts val="0"/>
              </a:spcBef>
              <a:buSzTx/>
              <a:buNone/>
              <a:defRPr sz="3000"/>
            </a:lvl1pPr>
          </a:lstStyle>
          <a:p>
            <a:pPr/>
            <a:r>
              <a:t>Caption</a:t>
            </a:r>
          </a:p>
        </p:txBody>
      </p:sp>
      <p:sp>
        <p:nvSpPr>
          <p:cNvPr id="125" name="Let’s assume that you can never decide on what to do in your free time, but eagerly want to do something instead of laying in bed and hanging on social media or watching series all day. Therefore you decide to do random activities on random days in the f"/>
          <p:cNvSpPr txBox="1"/>
          <p:nvPr/>
        </p:nvSpPr>
        <p:spPr>
          <a:xfrm>
            <a:off x="772411" y="4025900"/>
            <a:ext cx="12145833" cy="848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lnSpc>
                <a:spcPts val="8000"/>
              </a:lnSpc>
              <a:defRPr>
                <a:solidFill>
                  <a:srgbClr val="24292F"/>
                </a:solidFill>
                <a:latin typeface="Helvetica"/>
                <a:ea typeface="Helvetica"/>
                <a:cs typeface="Helvetica"/>
                <a:sym typeface="Helvetica"/>
              </a:defRPr>
            </a:lvl1pPr>
          </a:lstStyle>
          <a:p>
            <a:pPr/>
            <a:r>
              <a:t>Let’s assume that you can never decide on what to do in your free time, but eagerly want to do something instead of laying in bed and hanging on social media or watching series all day. Therefore you decide to do random activities on random days in the future. You also like things organised and need a reference number for each activity generated so that you can log it in your diary.</a:t>
            </a:r>
          </a:p>
        </p:txBody>
      </p:sp>
      <p:pic>
        <p:nvPicPr>
          <p:cNvPr id="126" name="Image" descr="Image"/>
          <p:cNvPicPr>
            <a:picLocks noChangeAspect="1"/>
          </p:cNvPicPr>
          <p:nvPr/>
        </p:nvPicPr>
        <p:blipFill>
          <a:blip r:embed="rId2">
            <a:extLst/>
          </a:blip>
          <a:stretch>
            <a:fillRect/>
          </a:stretch>
        </p:blipFill>
        <p:spPr>
          <a:xfrm>
            <a:off x="13708794" y="4308054"/>
            <a:ext cx="9978113" cy="676241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olving the problem in three steps"/>
          <p:cNvSpPr txBox="1"/>
          <p:nvPr>
            <p:ph type="title"/>
          </p:nvPr>
        </p:nvSpPr>
        <p:spPr>
          <a:xfrm>
            <a:off x="666750" y="782142"/>
            <a:ext cx="23050500" cy="3358466"/>
          </a:xfrm>
          <a:prstGeom prst="rect">
            <a:avLst/>
          </a:prstGeom>
        </p:spPr>
        <p:txBody>
          <a:bodyPr/>
          <a:lstStyle>
            <a:lvl1pPr>
              <a:defRPr b="1" cap="none" sz="7900">
                <a:latin typeface="Gill Sans"/>
                <a:ea typeface="Gill Sans"/>
                <a:cs typeface="Gill Sans"/>
                <a:sym typeface="Gill Sans"/>
              </a:defRPr>
            </a:lvl1pPr>
          </a:lstStyle>
          <a:p>
            <a:pPr/>
            <a:r>
              <a:t>Solving the problem in three steps</a:t>
            </a:r>
          </a:p>
        </p:txBody>
      </p:sp>
      <p:sp>
        <p:nvSpPr>
          <p:cNvPr id="129" name="Step 1: Get familiar with the interface given"/>
          <p:cNvSpPr txBox="1"/>
          <p:nvPr>
            <p:ph type="body" sz="quarter" idx="1"/>
          </p:nvPr>
        </p:nvSpPr>
        <p:spPr>
          <a:xfrm>
            <a:off x="3449513" y="3449586"/>
            <a:ext cx="14310364" cy="1693205"/>
          </a:xfrm>
          <a:prstGeom prst="rect">
            <a:avLst/>
          </a:prstGeom>
        </p:spPr>
        <p:txBody>
          <a:bodyPr/>
          <a:lstStyle>
            <a:lvl1pPr marL="598487" indent="-598487">
              <a:buClr>
                <a:srgbClr val="535353"/>
              </a:buClr>
            </a:lvl1pPr>
          </a:lstStyle>
          <a:p>
            <a:pPr/>
            <a:r>
              <a:t>Step 1: Get familiar with the interface given</a:t>
            </a:r>
          </a:p>
        </p:txBody>
      </p:sp>
      <p:pic>
        <p:nvPicPr>
          <p:cNvPr id="130" name="Image" descr="Image"/>
          <p:cNvPicPr>
            <a:picLocks noChangeAspect="1"/>
          </p:cNvPicPr>
          <p:nvPr/>
        </p:nvPicPr>
        <p:blipFill>
          <a:blip r:embed="rId2">
            <a:extLst/>
          </a:blip>
          <a:stretch>
            <a:fillRect/>
          </a:stretch>
        </p:blipFill>
        <p:spPr>
          <a:xfrm>
            <a:off x="4195891" y="5686969"/>
            <a:ext cx="15398824" cy="592583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tep 2:…"/>
          <p:cNvSpPr txBox="1"/>
          <p:nvPr>
            <p:ph type="title"/>
          </p:nvPr>
        </p:nvSpPr>
        <p:spPr>
          <a:xfrm>
            <a:off x="666750" y="47541"/>
            <a:ext cx="23050500" cy="3429001"/>
          </a:xfrm>
          <a:prstGeom prst="rect">
            <a:avLst/>
          </a:prstGeom>
        </p:spPr>
        <p:txBody>
          <a:bodyPr/>
          <a:lstStyle/>
          <a:p>
            <a:pPr>
              <a:defRPr b="1" cap="none" sz="6900">
                <a:latin typeface="Gill Sans"/>
                <a:ea typeface="Gill Sans"/>
                <a:cs typeface="Gill Sans"/>
                <a:sym typeface="Gill Sans"/>
              </a:defRPr>
            </a:pPr>
            <a:r>
              <a:t>Step 2: </a:t>
            </a:r>
          </a:p>
          <a:p>
            <a:pPr>
              <a:defRPr b="1" cap="none" sz="6900">
                <a:latin typeface="Gill Sans"/>
                <a:ea typeface="Gill Sans"/>
                <a:cs typeface="Gill Sans"/>
                <a:sym typeface="Gill Sans"/>
              </a:defRPr>
            </a:pPr>
            <a:r>
              <a:t>Create a class that implements </a:t>
            </a:r>
          </a:p>
          <a:p>
            <a:pPr>
              <a:defRPr b="1" cap="none" sz="6900">
                <a:latin typeface="Gill Sans"/>
                <a:ea typeface="Gill Sans"/>
                <a:cs typeface="Gill Sans"/>
                <a:sym typeface="Gill Sans"/>
              </a:defRPr>
            </a:pPr>
            <a:r>
              <a:t>the given interface</a:t>
            </a:r>
          </a:p>
        </p:txBody>
      </p:sp>
      <p:pic>
        <p:nvPicPr>
          <p:cNvPr id="133" name="Image" descr="Image"/>
          <p:cNvPicPr>
            <a:picLocks noChangeAspect="1"/>
          </p:cNvPicPr>
          <p:nvPr/>
        </p:nvPicPr>
        <p:blipFill>
          <a:blip r:embed="rId2">
            <a:extLst/>
          </a:blip>
          <a:stretch>
            <a:fillRect/>
          </a:stretch>
        </p:blipFill>
        <p:spPr>
          <a:xfrm>
            <a:off x="1430776" y="3560178"/>
            <a:ext cx="22419881" cy="919931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tep 3/1:…"/>
          <p:cNvSpPr txBox="1"/>
          <p:nvPr>
            <p:ph type="title"/>
          </p:nvPr>
        </p:nvSpPr>
        <p:spPr>
          <a:prstGeom prst="rect">
            <a:avLst/>
          </a:prstGeom>
        </p:spPr>
        <p:txBody>
          <a:bodyPr/>
          <a:lstStyle/>
          <a:p>
            <a:pPr defTabSz="784225">
              <a:defRPr b="1" cap="none" sz="7504">
                <a:latin typeface="Gill Sans"/>
                <a:ea typeface="Gill Sans"/>
                <a:cs typeface="Gill Sans"/>
                <a:sym typeface="Gill Sans"/>
              </a:defRPr>
            </a:pPr>
            <a:r>
              <a:t>Step 3/1:</a:t>
            </a:r>
          </a:p>
          <a:p>
            <a:pPr defTabSz="784225">
              <a:defRPr b="1" cap="none" sz="7504">
                <a:latin typeface="Gill Sans"/>
                <a:ea typeface="Gill Sans"/>
                <a:cs typeface="Gill Sans"/>
                <a:sym typeface="Gill Sans"/>
              </a:defRPr>
            </a:pPr>
            <a:r>
              <a:t>Use and complete the methods given in the interface </a:t>
            </a:r>
          </a:p>
        </p:txBody>
      </p:sp>
      <p:pic>
        <p:nvPicPr>
          <p:cNvPr id="136" name="Image" descr="Image"/>
          <p:cNvPicPr>
            <a:picLocks noChangeAspect="1"/>
          </p:cNvPicPr>
          <p:nvPr/>
        </p:nvPicPr>
        <p:blipFill>
          <a:blip r:embed="rId2">
            <a:extLst/>
          </a:blip>
          <a:stretch>
            <a:fillRect/>
          </a:stretch>
        </p:blipFill>
        <p:spPr>
          <a:xfrm>
            <a:off x="773012" y="4394702"/>
            <a:ext cx="23433557" cy="687464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tep 3 / 2.…"/>
          <p:cNvSpPr txBox="1"/>
          <p:nvPr>
            <p:ph type="title"/>
          </p:nvPr>
        </p:nvSpPr>
        <p:spPr>
          <a:prstGeom prst="rect">
            <a:avLst/>
          </a:prstGeom>
        </p:spPr>
        <p:txBody>
          <a:bodyPr/>
          <a:lstStyle/>
          <a:p>
            <a:pPr defTabSz="784225">
              <a:defRPr b="1" cap="none" sz="7504">
                <a:latin typeface="Gill Sans"/>
                <a:ea typeface="Gill Sans"/>
                <a:cs typeface="Gill Sans"/>
                <a:sym typeface="Gill Sans"/>
              </a:defRPr>
            </a:pPr>
            <a:r>
              <a:t>Step 3 / 2.</a:t>
            </a:r>
          </a:p>
          <a:p>
            <a:pPr defTabSz="784225">
              <a:defRPr b="1" cap="none" sz="7504">
                <a:latin typeface="Gill Sans"/>
                <a:ea typeface="Gill Sans"/>
                <a:cs typeface="Gill Sans"/>
                <a:sym typeface="Gill Sans"/>
              </a:defRPr>
            </a:pPr>
            <a:r>
              <a:t>Create a method for the result to be printed</a:t>
            </a:r>
          </a:p>
        </p:txBody>
      </p:sp>
      <p:pic>
        <p:nvPicPr>
          <p:cNvPr id="139" name="Image" descr="Image"/>
          <p:cNvPicPr>
            <a:picLocks noChangeAspect="1"/>
          </p:cNvPicPr>
          <p:nvPr/>
        </p:nvPicPr>
        <p:blipFill>
          <a:blip r:embed="rId2">
            <a:extLst/>
          </a:blip>
          <a:stretch>
            <a:fillRect/>
          </a:stretch>
        </p:blipFill>
        <p:spPr>
          <a:xfrm>
            <a:off x="382916" y="3081308"/>
            <a:ext cx="23251155" cy="940119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Here it goes!"/>
          <p:cNvSpPr txBox="1"/>
          <p:nvPr>
            <p:ph type="body" idx="22"/>
          </p:nvPr>
        </p:nvSpPr>
        <p:spPr>
          <a:xfrm>
            <a:off x="2381250" y="1261706"/>
            <a:ext cx="19621500" cy="1155701"/>
          </a:xfrm>
          <a:prstGeom prst="rect">
            <a:avLst/>
          </a:prstGeom>
        </p:spPr>
        <p:txBody>
          <a:bodyPr/>
          <a:lstStyle>
            <a:lvl1pPr>
              <a:defRPr b="1" sz="7100">
                <a:latin typeface="Gill Sans"/>
                <a:ea typeface="Gill Sans"/>
                <a:cs typeface="Gill Sans"/>
                <a:sym typeface="Gill Sans"/>
              </a:defRPr>
            </a:lvl1pPr>
          </a:lstStyle>
          <a:p>
            <a:pPr/>
            <a:r>
              <a:t>Here it goes!</a:t>
            </a:r>
          </a:p>
        </p:txBody>
      </p:sp>
      <p:pic>
        <p:nvPicPr>
          <p:cNvPr id="142" name="Image" descr="Image"/>
          <p:cNvPicPr>
            <a:picLocks noChangeAspect="1"/>
          </p:cNvPicPr>
          <p:nvPr/>
        </p:nvPicPr>
        <p:blipFill>
          <a:blip r:embed="rId2">
            <a:extLst/>
          </a:blip>
          <a:stretch>
            <a:fillRect/>
          </a:stretch>
        </p:blipFill>
        <p:spPr>
          <a:xfrm>
            <a:off x="1139828" y="3480295"/>
            <a:ext cx="22627235" cy="806805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Image" descr="Image"/>
          <p:cNvPicPr>
            <a:picLocks noChangeAspect="1"/>
          </p:cNvPicPr>
          <p:nvPr/>
        </p:nvPicPr>
        <p:blipFill>
          <a:blip r:embed="rId2">
            <a:extLst/>
          </a:blip>
          <a:stretch>
            <a:fillRect/>
          </a:stretch>
        </p:blipFill>
        <p:spPr>
          <a:xfrm>
            <a:off x="-451556" y="-299154"/>
            <a:ext cx="24955980" cy="14126866"/>
          </a:xfrm>
          <a:prstGeom prst="rect">
            <a:avLst/>
          </a:prstGeom>
          <a:ln w="12700">
            <a:miter lim="400000"/>
          </a:ln>
        </p:spPr>
      </p:pic>
      <p:pic>
        <p:nvPicPr>
          <p:cNvPr id="145" name="Image" descr="Image"/>
          <p:cNvPicPr>
            <a:picLocks noChangeAspect="1"/>
          </p:cNvPicPr>
          <p:nvPr/>
        </p:nvPicPr>
        <p:blipFill>
          <a:blip r:embed="rId3">
            <a:extLst/>
          </a:blip>
          <a:stretch>
            <a:fillRect/>
          </a:stretch>
        </p:blipFill>
        <p:spPr>
          <a:xfrm>
            <a:off x="21513953" y="10227192"/>
            <a:ext cx="2936302" cy="3298063"/>
          </a:xfrm>
          <a:prstGeom prst="rect">
            <a:avLst/>
          </a:prstGeom>
          <a:ln w="12700">
            <a:miter lim="400000"/>
          </a:ln>
        </p:spPr>
      </p:pic>
      <p:sp>
        <p:nvSpPr>
          <p:cNvPr id="146" name="Self-improvements"/>
          <p:cNvSpPr txBox="1"/>
          <p:nvPr/>
        </p:nvSpPr>
        <p:spPr>
          <a:xfrm>
            <a:off x="8565107" y="1654628"/>
            <a:ext cx="6922654" cy="111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7000"/>
            </a:lvl1pPr>
          </a:lstStyle>
          <a:p>
            <a:pPr/>
            <a:r>
              <a:t>Self-improvements</a:t>
            </a:r>
          </a:p>
        </p:txBody>
      </p:sp>
      <p:sp>
        <p:nvSpPr>
          <p:cNvPr id="147" name="Implementing an interface on a class…"/>
          <p:cNvSpPr txBox="1"/>
          <p:nvPr/>
        </p:nvSpPr>
        <p:spPr>
          <a:xfrm>
            <a:off x="2871558" y="3875351"/>
            <a:ext cx="13483961" cy="520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5468" indent="-575468" algn="l">
              <a:buClr>
                <a:srgbClr val="535353"/>
              </a:buClr>
              <a:buSzPct val="82000"/>
              <a:buChar char="•"/>
              <a:defRPr sz="7100"/>
            </a:pPr>
            <a:r>
              <a:t>Implementing an interface on a class</a:t>
            </a:r>
          </a:p>
          <a:p>
            <a:pPr algn="l">
              <a:defRPr sz="2300"/>
            </a:pPr>
          </a:p>
          <a:p>
            <a:pPr marL="575468" indent="-575468" algn="l">
              <a:buClr>
                <a:srgbClr val="535353"/>
              </a:buClr>
              <a:buSzPct val="82000"/>
              <a:buChar char="•"/>
              <a:defRPr sz="7100"/>
            </a:pPr>
            <a:r>
              <a:t>charAt()</a:t>
            </a:r>
          </a:p>
          <a:p>
            <a:pPr algn="l">
              <a:defRPr sz="2300"/>
            </a:pPr>
          </a:p>
          <a:p>
            <a:pPr marL="575468" indent="-575468" algn="l">
              <a:buClr>
                <a:srgbClr val="535353"/>
              </a:buClr>
              <a:buSzPct val="82000"/>
              <a:buChar char="•"/>
              <a:defRPr sz="7100"/>
            </a:pPr>
            <a:r>
              <a:t>Math.floor(Math.random())</a:t>
            </a:r>
          </a:p>
          <a:p>
            <a:pPr algn="l">
              <a:defRPr sz="2300"/>
            </a:pPr>
          </a:p>
          <a:p>
            <a:pPr marL="575468" indent="-575468" algn="l">
              <a:buClr>
                <a:srgbClr val="535353"/>
              </a:buClr>
              <a:buSzPct val="82000"/>
              <a:buChar char="•"/>
              <a:defRPr sz="7100"/>
            </a:pPr>
            <a:r>
              <a:t>Think outside of the box!</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2">
            <a:extLst/>
          </a:blip>
          <a:stretch>
            <a:fillRect/>
          </a:stretch>
        </p:blipFill>
        <p:spPr>
          <a:xfrm>
            <a:off x="-181545" y="-1207859"/>
            <a:ext cx="24815136" cy="16388524"/>
          </a:xfrm>
          <a:prstGeom prst="rect">
            <a:avLst/>
          </a:prstGeom>
          <a:ln w="12700">
            <a:miter lim="400000"/>
          </a:ln>
        </p:spPr>
      </p:pic>
      <p:sp>
        <p:nvSpPr>
          <p:cNvPr id="150" name="Thank you very much for your kind attention!"/>
          <p:cNvSpPr txBox="1"/>
          <p:nvPr/>
        </p:nvSpPr>
        <p:spPr>
          <a:xfrm>
            <a:off x="2381250" y="4476879"/>
            <a:ext cx="19621500"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500"/>
            </a:lvl1pPr>
          </a:lstStyle>
          <a:p>
            <a:pPr/>
            <a:r>
              <a:t>Thank you very much for your kind attention!</a:t>
            </a:r>
          </a:p>
        </p:txBody>
      </p:sp>
      <p:pic>
        <p:nvPicPr>
          <p:cNvPr id="151" name="Image" descr="Image"/>
          <p:cNvPicPr>
            <a:picLocks noChangeAspect="1"/>
          </p:cNvPicPr>
          <p:nvPr/>
        </p:nvPicPr>
        <p:blipFill>
          <a:blip r:embed="rId3">
            <a:extLst/>
          </a:blip>
          <a:stretch>
            <a:fillRect/>
          </a:stretch>
        </p:blipFill>
        <p:spPr>
          <a:xfrm>
            <a:off x="5168327" y="9350843"/>
            <a:ext cx="14047346" cy="401590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